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62" r:id="rId6"/>
    <p:sldId id="334" r:id="rId7"/>
    <p:sldId id="333" r:id="rId8"/>
    <p:sldId id="335" r:id="rId9"/>
    <p:sldId id="33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009CB-80B3-45C9-80C8-114F1DBF844D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5E397A-103E-410A-A69B-48B12F985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056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009CB-80B3-45C9-80C8-114F1DBF844D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5E397A-103E-410A-A69B-48B12F985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49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009CB-80B3-45C9-80C8-114F1DBF844D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5E397A-103E-410A-A69B-48B12F985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379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009CB-80B3-45C9-80C8-114F1DBF844D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5E397A-103E-410A-A69B-48B12F985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340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009CB-80B3-45C9-80C8-114F1DBF844D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5E397A-103E-410A-A69B-48B12F985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639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009CB-80B3-45C9-80C8-114F1DBF844D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5E397A-103E-410A-A69B-48B12F985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807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009CB-80B3-45C9-80C8-114F1DBF844D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5E397A-103E-410A-A69B-48B12F985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96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009CB-80B3-45C9-80C8-114F1DBF844D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5E397A-103E-410A-A69B-48B12F985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679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009CB-80B3-45C9-80C8-114F1DBF844D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5E397A-103E-410A-A69B-48B12F985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695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009CB-80B3-45C9-80C8-114F1DBF844D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5E397A-103E-410A-A69B-48B12F985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604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009CB-80B3-45C9-80C8-114F1DBF844D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5E397A-103E-410A-A69B-48B12F985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877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068960"/>
            <a:ext cx="756084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Первичное отделение Всероссийской политической Партии «ЕДИНАЯ РОССИЯ» «Микрорайон Школа» </a:t>
            </a:r>
            <a:r>
              <a:rPr lang="ru-RU" dirty="0" err="1" smtClean="0"/>
              <a:t>пгт</a:t>
            </a:r>
            <a:r>
              <a:rPr lang="ru-RU" dirty="0" smtClean="0"/>
              <a:t> Алексеевское Алексеевского муниципального района Республики Татарстан</a:t>
            </a:r>
          </a:p>
        </p:txBody>
      </p:sp>
    </p:spTree>
    <p:extLst>
      <p:ext uri="{BB962C8B-B14F-4D97-AF65-F5344CB8AC3E}">
        <p14:creationId xmlns="" xmlns:p14="http://schemas.microsoft.com/office/powerpoint/2010/main" val="349335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068960"/>
            <a:ext cx="7632848" cy="1800200"/>
          </a:xfrm>
        </p:spPr>
        <p:txBody>
          <a:bodyPr/>
          <a:lstStyle/>
          <a:p>
            <a:r>
              <a:rPr lang="ru-RU" sz="6000" dirty="0" smtClean="0">
                <a:solidFill>
                  <a:srgbClr val="0070C0"/>
                </a:solidFill>
                <a:latin typeface="Book Antiqua" pitchFamily="18" charset="0"/>
              </a:rPr>
              <a:t>ФОТОКОНТРОЛЬ - 2019</a:t>
            </a:r>
            <a:endParaRPr lang="ru-RU" sz="6000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64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864095"/>
          </a:xfrm>
        </p:spPr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ПРОЕКТ БЕЗОПАСНЫЕ ДОРОГИ </a:t>
            </a:r>
            <a:br>
              <a:rPr lang="ru-RU" dirty="0" smtClean="0">
                <a:latin typeface="Book Antiqua" pitchFamily="18" charset="0"/>
              </a:rPr>
            </a:br>
            <a:r>
              <a:rPr lang="ru-RU" sz="1800" dirty="0" smtClean="0">
                <a:latin typeface="Book Antiqua" pitchFamily="18" charset="0"/>
              </a:rPr>
              <a:t>Строительство дороги  Алексеевское - Высокий Колок</a:t>
            </a:r>
            <a:r>
              <a:rPr lang="ru-RU" sz="1600" dirty="0" smtClean="0">
                <a:latin typeface="Book Antiqua" pitchFamily="18" charset="0"/>
              </a:rPr>
              <a:t/>
            </a:r>
            <a:br>
              <a:rPr lang="ru-RU" sz="1600" dirty="0" smtClean="0">
                <a:latin typeface="Book Antiqua" pitchFamily="18" charset="0"/>
              </a:rPr>
            </a:br>
            <a:endParaRPr lang="ru-RU" sz="1600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857232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БЫЛО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02.08.2019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857232"/>
            <a:ext cx="164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СТАЛО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16.08.2019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Валя\Desktop\КОЛ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3381397" cy="2536048"/>
          </a:xfrm>
          <a:prstGeom prst="rect">
            <a:avLst/>
          </a:prstGeom>
          <a:noFill/>
        </p:spPr>
      </p:pic>
      <p:pic>
        <p:nvPicPr>
          <p:cNvPr id="1027" name="Picture 3" descr="C:\Users\Валя\Desktop\КОЛОК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71942"/>
            <a:ext cx="3405181" cy="2553884"/>
          </a:xfrm>
          <a:prstGeom prst="rect">
            <a:avLst/>
          </a:prstGeom>
          <a:noFill/>
        </p:spPr>
      </p:pic>
      <p:pic>
        <p:nvPicPr>
          <p:cNvPr id="4" name="Picture 2" descr="F:\КОЛ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3" y="4020738"/>
            <a:ext cx="3643338" cy="2732504"/>
          </a:xfrm>
          <a:prstGeom prst="rect">
            <a:avLst/>
          </a:prstGeom>
          <a:noFill/>
        </p:spPr>
      </p:pic>
      <p:pic>
        <p:nvPicPr>
          <p:cNvPr id="8" name="Picture 3" descr="F:\КОЛОК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928670"/>
            <a:ext cx="2214167" cy="2952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05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2976" y="714356"/>
            <a:ext cx="7072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 КУЛЬТУРА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Строительство МФЦ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с.Войкино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71435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БЫЛО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08.08.2019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2330" y="857232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СТАЛО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14.08.2019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Валя\Desktop\Войки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786182" cy="2839637"/>
          </a:xfrm>
          <a:prstGeom prst="rect">
            <a:avLst/>
          </a:prstGeom>
          <a:noFill/>
        </p:spPr>
      </p:pic>
      <p:pic>
        <p:nvPicPr>
          <p:cNvPr id="2050" name="Picture 2" descr="C:\Users\Валя\Desktop\Войки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71612"/>
            <a:ext cx="2786082" cy="2723504"/>
          </a:xfrm>
          <a:prstGeom prst="rect">
            <a:avLst/>
          </a:prstGeom>
          <a:noFill/>
        </p:spPr>
      </p:pic>
      <p:pic>
        <p:nvPicPr>
          <p:cNvPr id="3" name="Picture 2" descr="F:\Войкино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964762"/>
            <a:ext cx="3643338" cy="2732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42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-642974" y="0"/>
            <a:ext cx="7344816" cy="864096"/>
          </a:xfrm>
        </p:spPr>
        <p:txBody>
          <a:bodyPr/>
          <a:lstStyle/>
          <a:p>
            <a:pPr algn="ctr"/>
            <a:r>
              <a:rPr lang="ru-RU" dirty="0" smtClean="0">
                <a:latin typeface="Book Antiqua" pitchFamily="18" charset="0"/>
              </a:rPr>
              <a:t>ПРОЕКТ Культура </a:t>
            </a:r>
          </a:p>
          <a:p>
            <a:pPr algn="ctr"/>
            <a:r>
              <a:rPr lang="ru-RU" sz="1800" dirty="0" smtClean="0">
                <a:latin typeface="Book Antiqua" pitchFamily="18" charset="0"/>
              </a:rPr>
              <a:t>Строительство МФЦ в с.Билярск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57356" y="2071678"/>
            <a:ext cx="12144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БЫЛО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07.08.2019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644" y="214290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СТАЛО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15.08.2019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аля\Desktop\Билярс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4178307" cy="3133730"/>
          </a:xfrm>
          <a:prstGeom prst="rect">
            <a:avLst/>
          </a:prstGeom>
          <a:noFill/>
        </p:spPr>
      </p:pic>
      <p:pic>
        <p:nvPicPr>
          <p:cNvPr id="1026" name="Picture 2" descr="C:\Users\Валя\Desktop\Билярс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50076"/>
            <a:ext cx="3881449" cy="2911088"/>
          </a:xfrm>
          <a:prstGeom prst="rect">
            <a:avLst/>
          </a:prstGeom>
          <a:noFill/>
        </p:spPr>
      </p:pic>
      <p:pic>
        <p:nvPicPr>
          <p:cNvPr id="1027" name="Picture 3" descr="C:\Users\Валя\Desktop\Билярск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786190"/>
            <a:ext cx="3879857" cy="2909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623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672936" cy="936104"/>
          </a:xfrm>
        </p:spPr>
        <p:txBody>
          <a:bodyPr/>
          <a:lstStyle/>
          <a:p>
            <a:pPr algn="ctr"/>
            <a:r>
              <a:rPr lang="ru-RU" sz="2400" dirty="0" smtClean="0">
                <a:latin typeface="Book Antiqua" pitchFamily="18" charset="0"/>
              </a:rPr>
              <a:t>ПРОЕКТ КУЛЬТУРА </a:t>
            </a:r>
            <a:br>
              <a:rPr lang="ru-RU" sz="2400" dirty="0" smtClean="0">
                <a:latin typeface="Book Antiqua" pitchFamily="18" charset="0"/>
              </a:rPr>
            </a:br>
            <a:r>
              <a:rPr lang="ru-RU" sz="1800" dirty="0" smtClean="0">
                <a:latin typeface="Book Antiqua" pitchFamily="18" charset="0"/>
              </a:rPr>
              <a:t>Капитальный ремонт СДК в с.Мокрые </a:t>
            </a:r>
            <a:r>
              <a:rPr lang="ru-RU" sz="1800" dirty="0" err="1" smtClean="0">
                <a:latin typeface="Book Antiqua" pitchFamily="18" charset="0"/>
              </a:rPr>
              <a:t>Курнали</a:t>
            </a:r>
            <a:endParaRPr lang="ru-RU" sz="1800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85723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1600" b="1" dirty="0" smtClean="0">
                <a:latin typeface="Book Antiqua" pitchFamily="18" charset="0"/>
              </a:rPr>
              <a:t>07.08.2019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9488" y="1000108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СТАЛО 16.08.2019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аля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2425024" cy="4311155"/>
          </a:xfrm>
          <a:prstGeom prst="rect">
            <a:avLst/>
          </a:prstGeom>
          <a:noFill/>
        </p:spPr>
      </p:pic>
      <p:pic>
        <p:nvPicPr>
          <p:cNvPr id="3075" name="Picture 3" descr="C:\Users\Валя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285992"/>
            <a:ext cx="2411032" cy="4286280"/>
          </a:xfrm>
          <a:prstGeom prst="rect">
            <a:avLst/>
          </a:prstGeom>
          <a:noFill/>
        </p:spPr>
      </p:pic>
      <p:pic>
        <p:nvPicPr>
          <p:cNvPr id="3" name="Picture 2" descr="F:\КЛУБ М.К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643050"/>
            <a:ext cx="3279781" cy="2459836"/>
          </a:xfrm>
          <a:prstGeom prst="rect">
            <a:avLst/>
          </a:prstGeom>
          <a:noFill/>
        </p:spPr>
      </p:pic>
      <p:pic>
        <p:nvPicPr>
          <p:cNvPr id="4" name="Picture 3" descr="F:\КЛУБ М,К,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7" y="4255289"/>
            <a:ext cx="3286148" cy="2464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342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857232"/>
            <a:ext cx="7920880" cy="504056"/>
          </a:xfrm>
        </p:spPr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ПРОЕКТ ЗДРАВООХРАНЕНИЕ</a:t>
            </a:r>
            <a:br>
              <a:rPr lang="ru-RU" dirty="0" smtClean="0">
                <a:latin typeface="Book Antiqua" pitchFamily="18" charset="0"/>
              </a:rPr>
            </a:br>
            <a:r>
              <a:rPr lang="ru-RU" sz="1800" dirty="0" smtClean="0">
                <a:latin typeface="Book Antiqua" pitchFamily="18" charset="0"/>
              </a:rPr>
              <a:t> Строительство ФАП в </a:t>
            </a:r>
            <a:r>
              <a:rPr lang="ru-RU" sz="1800" dirty="0" err="1" smtClean="0">
                <a:latin typeface="Book Antiqua" pitchFamily="18" charset="0"/>
              </a:rPr>
              <a:t>с.Левашево</a:t>
            </a:r>
            <a:r>
              <a:rPr lang="ru-RU" sz="1800" dirty="0" smtClean="0">
                <a:latin typeface="Book Antiqua" pitchFamily="18" charset="0"/>
              </a:rPr>
              <a:t> </a:t>
            </a:r>
            <a:br>
              <a:rPr lang="ru-RU" sz="1800" dirty="0" smtClean="0">
                <a:latin typeface="Book Antiqua" pitchFamily="18" charset="0"/>
              </a:rPr>
            </a:br>
            <a:endParaRPr lang="ru-RU" sz="1800" dirty="0">
              <a:latin typeface="Book Antiqua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-357222" y="1571612"/>
            <a:ext cx="4040188" cy="357190"/>
          </a:xfrm>
        </p:spPr>
        <p:txBody>
          <a:bodyPr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БЫЛО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07.08.2019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264" y="1357298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СТАЛО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16.08.2019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аля\Desktop\Левашево ФА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3491347" cy="4655130"/>
          </a:xfrm>
          <a:prstGeom prst="rect">
            <a:avLst/>
          </a:prstGeom>
          <a:noFill/>
        </p:spPr>
      </p:pic>
      <p:pic>
        <p:nvPicPr>
          <p:cNvPr id="4098" name="Picture 2" descr="F:\Левашево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928802"/>
            <a:ext cx="3273423" cy="2455067"/>
          </a:xfrm>
          <a:prstGeom prst="rect">
            <a:avLst/>
          </a:prstGeom>
          <a:noFill/>
        </p:spPr>
      </p:pic>
      <p:pic>
        <p:nvPicPr>
          <p:cNvPr id="4099" name="Picture 3" descr="F:\Левашево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9748" y="4214811"/>
            <a:ext cx="3524252" cy="2643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15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28670"/>
            <a:ext cx="8686800" cy="639762"/>
          </a:xfrm>
        </p:spPr>
        <p:txBody>
          <a:bodyPr/>
          <a:lstStyle/>
          <a:p>
            <a:pPr algn="ctr"/>
            <a:r>
              <a:rPr lang="ru-RU" dirty="0" smtClean="0">
                <a:latin typeface="Book Antiqua" pitchFamily="18" charset="0"/>
              </a:rPr>
              <a:t>ПРОЕКТ ЭКОЛОГИЯ</a:t>
            </a:r>
          </a:p>
          <a:p>
            <a:pPr algn="ctr"/>
            <a:r>
              <a:rPr lang="ru-RU" sz="1800" dirty="0" smtClean="0">
                <a:latin typeface="Book Antiqua" pitchFamily="18" charset="0"/>
              </a:rPr>
              <a:t>Строительство очистных сооружений </a:t>
            </a:r>
          </a:p>
          <a:p>
            <a:pPr algn="ctr"/>
            <a:r>
              <a:rPr lang="ru-RU" sz="1800" dirty="0" smtClean="0">
                <a:latin typeface="Book Antiqua" pitchFamily="18" charset="0"/>
              </a:rPr>
              <a:t>в п.г.т. Алексеевское</a:t>
            </a:r>
            <a:endParaRPr lang="ru-RU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121442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1600" b="1" dirty="0" smtClean="0">
                <a:latin typeface="Book Antiqua" pitchFamily="18" charset="0"/>
              </a:rPr>
              <a:t>09.08.2019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5206" y="1214422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СТАЛО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16.08.2019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аля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68"/>
            <a:ext cx="3214710" cy="4286280"/>
          </a:xfrm>
          <a:prstGeom prst="rect">
            <a:avLst/>
          </a:prstGeom>
          <a:noFill/>
        </p:spPr>
      </p:pic>
      <p:pic>
        <p:nvPicPr>
          <p:cNvPr id="5122" name="Picture 2" descr="F:\Очистные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428868"/>
            <a:ext cx="4851411" cy="3638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28670"/>
            <a:ext cx="8686800" cy="639762"/>
          </a:xfrm>
        </p:spPr>
        <p:txBody>
          <a:bodyPr/>
          <a:lstStyle/>
          <a:p>
            <a:pPr algn="ctr"/>
            <a:r>
              <a:rPr lang="ru-RU" dirty="0" smtClean="0">
                <a:latin typeface="Book Antiqua" pitchFamily="18" charset="0"/>
              </a:rPr>
              <a:t>ПРОЕКТ </a:t>
            </a:r>
            <a:r>
              <a:rPr lang="ru-RU" dirty="0" smtClean="0">
                <a:latin typeface="Book Antiqua" pitchFamily="18" charset="0"/>
              </a:rPr>
              <a:t>ОБРАЗОВАНИЕ</a:t>
            </a:r>
          </a:p>
          <a:p>
            <a:pPr algn="ctr"/>
            <a:r>
              <a:rPr lang="ru-RU" sz="1600" dirty="0" smtClean="0"/>
              <a:t>«Современная школа»</a:t>
            </a:r>
          </a:p>
          <a:p>
            <a:pPr algn="ctr"/>
            <a:r>
              <a:rPr lang="ru-RU" sz="1600" dirty="0" smtClean="0"/>
              <a:t>Обновление материально- технической </a:t>
            </a:r>
            <a:r>
              <a:rPr lang="ru-RU" sz="1600" dirty="0" smtClean="0"/>
              <a:t>базы </a:t>
            </a:r>
          </a:p>
          <a:p>
            <a:pPr algn="ctr"/>
            <a:r>
              <a:rPr lang="ru-RU" sz="1600" dirty="0" smtClean="0"/>
              <a:t>МБОУ «</a:t>
            </a:r>
            <a:r>
              <a:rPr lang="ru-RU" sz="1600" dirty="0" err="1" smtClean="0"/>
              <a:t>Билярская</a:t>
            </a:r>
            <a:r>
              <a:rPr lang="ru-RU" sz="1600" dirty="0" smtClean="0"/>
              <a:t> средняя общеобразовательная школа»</a:t>
            </a:r>
            <a:endParaRPr lang="ru-RU" sz="1600" dirty="0" smtClean="0">
              <a:latin typeface="Book Antiqua" pitchFamily="18" charset="0"/>
            </a:endParaRPr>
          </a:p>
        </p:txBody>
      </p:sp>
      <p:pic>
        <p:nvPicPr>
          <p:cNvPr id="6146" name="Picture 2" descr="F:\Билярск ТЕХНОЛОГ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549627" cy="2662221"/>
          </a:xfrm>
          <a:prstGeom prst="rect">
            <a:avLst/>
          </a:prstGeom>
          <a:noFill/>
        </p:spPr>
      </p:pic>
      <p:pic>
        <p:nvPicPr>
          <p:cNvPr id="6147" name="Picture 3" descr="F:\Билярск ОБ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571612"/>
            <a:ext cx="3233739" cy="2425305"/>
          </a:xfrm>
          <a:prstGeom prst="rect">
            <a:avLst/>
          </a:prstGeom>
          <a:noFill/>
        </p:spPr>
      </p:pic>
      <p:pic>
        <p:nvPicPr>
          <p:cNvPr id="6148" name="Picture 4" descr="F:\Билярск ИНФОРМАТИ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125497"/>
            <a:ext cx="3643338" cy="273250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500042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Ремонт кабинета технологии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00892" y="421481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Ремонт кабинета ОБЖ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5643578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Ремонт кабинета информатики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429520" y="78579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16.08.2019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28670"/>
            <a:ext cx="8686800" cy="639762"/>
          </a:xfrm>
        </p:spPr>
        <p:txBody>
          <a:bodyPr/>
          <a:lstStyle/>
          <a:p>
            <a:pPr algn="ctr"/>
            <a:r>
              <a:rPr lang="ru-RU" dirty="0" smtClean="0">
                <a:latin typeface="Book Antiqua" pitchFamily="18" charset="0"/>
              </a:rPr>
              <a:t>ПРОЕКТ </a:t>
            </a:r>
            <a:r>
              <a:rPr lang="ru-RU" dirty="0" smtClean="0">
                <a:latin typeface="Book Antiqua" pitchFamily="18" charset="0"/>
              </a:rPr>
              <a:t>ОБРАЗОВАНИЕ</a:t>
            </a:r>
          </a:p>
          <a:p>
            <a:pPr algn="ctr"/>
            <a:r>
              <a:rPr lang="ru-RU" sz="1200" dirty="0" smtClean="0"/>
              <a:t>«Современная школа»</a:t>
            </a:r>
          </a:p>
          <a:p>
            <a:pPr algn="ctr"/>
            <a:r>
              <a:rPr lang="ru-RU" sz="1200" dirty="0" smtClean="0"/>
              <a:t>Обновление материально- технической </a:t>
            </a:r>
            <a:r>
              <a:rPr lang="ru-RU" sz="1200" dirty="0" smtClean="0"/>
              <a:t>базы </a:t>
            </a:r>
          </a:p>
          <a:p>
            <a:pPr algn="ctr"/>
            <a:r>
              <a:rPr lang="ru-RU" sz="1200" dirty="0" smtClean="0"/>
              <a:t>МБОУ </a:t>
            </a:r>
            <a:r>
              <a:rPr lang="ru-RU" sz="1200" dirty="0" smtClean="0"/>
              <a:t>«</a:t>
            </a:r>
            <a:r>
              <a:rPr lang="ru-RU" sz="1200" dirty="0" err="1" smtClean="0"/>
              <a:t>Мокрокурналинская</a:t>
            </a:r>
            <a:r>
              <a:rPr lang="ru-RU" sz="1200" dirty="0" smtClean="0"/>
              <a:t> </a:t>
            </a:r>
            <a:r>
              <a:rPr lang="ru-RU" sz="1200" dirty="0" smtClean="0"/>
              <a:t>средняя общеобразовательная школа»</a:t>
            </a:r>
            <a:endParaRPr lang="ru-RU" sz="1200" dirty="0" smtClean="0">
              <a:latin typeface="Book Antiqua" pitchFamily="18" charset="0"/>
            </a:endParaRPr>
          </a:p>
        </p:txBody>
      </p:sp>
      <p:pic>
        <p:nvPicPr>
          <p:cNvPr id="7170" name="Picture 2" descr="F:\МОКРЫЕ КУРНАЛИ ОБ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81" y="1714488"/>
            <a:ext cx="3452265" cy="2589199"/>
          </a:xfrm>
          <a:prstGeom prst="rect">
            <a:avLst/>
          </a:prstGeom>
          <a:noFill/>
        </p:spPr>
      </p:pic>
      <p:pic>
        <p:nvPicPr>
          <p:cNvPr id="7172" name="Picture 4" descr="F:\Мокрые Курнали ТЕХНОЛОГ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14488"/>
            <a:ext cx="3584575" cy="2688432"/>
          </a:xfrm>
          <a:prstGeom prst="rect">
            <a:avLst/>
          </a:prstGeom>
          <a:noFill/>
        </p:spPr>
      </p:pic>
      <p:pic>
        <p:nvPicPr>
          <p:cNvPr id="7173" name="Picture 5" descr="C:\Users\1\Desktop\6b5b6cde-7ec1-4e79-9763-9edd1685a3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232653"/>
            <a:ext cx="3500462" cy="262534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107154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Ремонт кабинета информатики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15206" y="785794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Ремонт кабинета технологии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6072206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Ремонт кабинета ОБЖ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00958" y="21429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16.08.2019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3558</TotalTime>
  <Words>114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ФОТОКОНТРОЛЬ - 2019</vt:lpstr>
      <vt:lpstr>ПРОЕКТ БЕЗОПАСНЫЕ ДОРОГИ  Строительство дороги  Алексеевское - Высокий Колок </vt:lpstr>
      <vt:lpstr>Слайд 3</vt:lpstr>
      <vt:lpstr>Слайд 4</vt:lpstr>
      <vt:lpstr>ПРОЕКТ КУЛЬТУРА  Капитальный ремонт СДК в с.Мокрые Курнали</vt:lpstr>
      <vt:lpstr>ПРОЕКТ ЗДРАВООХРАНЕНИЕ  Строительство ФАП в с.Левашево  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</cp:lastModifiedBy>
  <cp:revision>73</cp:revision>
  <dcterms:created xsi:type="dcterms:W3CDTF">2017-09-25T07:18:34Z</dcterms:created>
  <dcterms:modified xsi:type="dcterms:W3CDTF">2019-08-16T13:57:28Z</dcterms:modified>
</cp:coreProperties>
</file>